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«Школьная раздевалка»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9 класса в рамках конкурса краевых и детских инициатив « Я считаю»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Вешалки для одежды – 22854 р.</a:t>
            </a:r>
          </a:p>
          <a:p>
            <a:r>
              <a:rPr lang="ru-RU" dirty="0" smtClean="0"/>
              <a:t>Краска для стен и потолка- 3 по 4.5 л. = 21117</a:t>
            </a:r>
          </a:p>
          <a:p>
            <a:r>
              <a:rPr lang="ru-RU" dirty="0" smtClean="0"/>
              <a:t>Плитка для пола- 9180.00</a:t>
            </a:r>
          </a:p>
          <a:p>
            <a:r>
              <a:rPr lang="ru-RU" dirty="0" smtClean="0"/>
              <a:t> шкаф с ячейки для обуви- 13074</a:t>
            </a:r>
          </a:p>
          <a:p>
            <a:r>
              <a:rPr lang="ru-RU" dirty="0" smtClean="0"/>
              <a:t>Дверь- 31200</a:t>
            </a:r>
          </a:p>
          <a:p>
            <a:endParaRPr lang="ru-RU" dirty="0" smtClean="0"/>
          </a:p>
          <a:p>
            <a:r>
              <a:rPr lang="ru-RU" dirty="0" smtClean="0"/>
              <a:t>Итого : 97425</a:t>
            </a:r>
            <a:endParaRPr lang="ru-RU" dirty="0"/>
          </a:p>
        </p:txBody>
      </p:sp>
      <p:pic>
        <p:nvPicPr>
          <p:cNvPr id="2050" name="Picture 2" descr="E:\gar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5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Смета (цены октябрь 2023 год)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Вешалки 60 шт.  22800</a:t>
            </a:r>
          </a:p>
          <a:p>
            <a:r>
              <a:rPr lang="ru-RU" dirty="0" smtClean="0"/>
              <a:t>Полки для обуви </a:t>
            </a:r>
            <a:r>
              <a:rPr lang="ru-RU" smtClean="0"/>
              <a:t>с ячейками -  </a:t>
            </a:r>
            <a:r>
              <a:rPr lang="ru-RU" dirty="0" smtClean="0"/>
              <a:t>21116</a:t>
            </a:r>
          </a:p>
          <a:p>
            <a:r>
              <a:rPr lang="ru-RU" dirty="0" smtClean="0"/>
              <a:t>Краска для стен 3*4.5 = 21100</a:t>
            </a:r>
          </a:p>
          <a:p>
            <a:r>
              <a:rPr lang="ru-RU" dirty="0" smtClean="0"/>
              <a:t>Плитка для пола -9800</a:t>
            </a:r>
          </a:p>
          <a:p>
            <a:r>
              <a:rPr lang="ru-RU" dirty="0" smtClean="0"/>
              <a:t>Плитка для потолка -7560</a:t>
            </a:r>
          </a:p>
          <a:p>
            <a:r>
              <a:rPr lang="ru-RU" dirty="0" smtClean="0"/>
              <a:t>Дверь- 31800 </a:t>
            </a:r>
          </a:p>
          <a:p>
            <a:endParaRPr lang="ru-RU" dirty="0"/>
          </a:p>
          <a:p>
            <a:r>
              <a:rPr lang="ru-RU" dirty="0" smtClean="0"/>
              <a:t>Итого:93156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191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 уже зная , сколько труда и знаний надо для того чтобы улучшить условия детей. Наш вклад , как учеников своей школы: </a:t>
            </a:r>
          </a:p>
          <a:p>
            <a:r>
              <a:rPr lang="ru-RU" dirty="0" smtClean="0"/>
              <a:t>1. Бережно относиться к интерьеру.</a:t>
            </a:r>
          </a:p>
          <a:p>
            <a:r>
              <a:rPr lang="ru-RU" dirty="0" smtClean="0"/>
              <a:t>2. Не мусорить в гардеробной и аккуратно вешать свои вещи.</a:t>
            </a:r>
          </a:p>
          <a:p>
            <a:r>
              <a:rPr lang="ru-RU" dirty="0" smtClean="0"/>
              <a:t>3. Помогать младшим классам.</a:t>
            </a:r>
          </a:p>
          <a:p>
            <a:r>
              <a:rPr lang="ru-RU" dirty="0" smtClean="0"/>
              <a:t>4. Думать над созданием проектов школ будущего.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44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</a:t>
            </a:r>
          </a:p>
          <a:p>
            <a:endParaRPr lang="ru-RU" sz="3200" dirty="0"/>
          </a:p>
          <a:p>
            <a:r>
              <a:rPr lang="ru-RU" sz="3200" dirty="0" smtClean="0"/>
              <a:t>              Спасибо за внимание!!!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54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Наша школа начинается с гардероба, как и все другие. И конечно же , достойный вид места для хранения одежды важен, для восприятия школы. Пока существует проблема,  оснащения эстетического вида школьной раздевалки.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388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 найти способы улучшения гардеробной школы.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Задачи: </a:t>
            </a:r>
          </a:p>
          <a:p>
            <a:r>
              <a:rPr lang="ru-RU" sz="2800" dirty="0" smtClean="0"/>
              <a:t>Формирование исследовательских навыков в ходе практической деятельности</a:t>
            </a:r>
          </a:p>
          <a:p>
            <a:r>
              <a:rPr lang="ru-RU" sz="2800" dirty="0" smtClean="0"/>
              <a:t>Опыт сотрудничества</a:t>
            </a:r>
          </a:p>
          <a:p>
            <a:r>
              <a:rPr lang="ru-RU" sz="2800" dirty="0" smtClean="0"/>
              <a:t>Обобщение полученных знаний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63635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- Познакомиться с нормативами проектирования гардеробных  в школах.</a:t>
            </a:r>
          </a:p>
          <a:p>
            <a:r>
              <a:rPr lang="ru-RU" dirty="0" smtClean="0"/>
              <a:t>- Изучить этот вопрос в Интернете.</a:t>
            </a:r>
          </a:p>
          <a:p>
            <a:r>
              <a:rPr lang="ru-RU" dirty="0" smtClean="0"/>
              <a:t>-Провести опрос среди учеников, какие  проблемы возникают при использовании ими гардеробной.</a:t>
            </a:r>
          </a:p>
          <a:p>
            <a:r>
              <a:rPr lang="ru-RU" dirty="0" smtClean="0"/>
              <a:t>- Подумать над тем каким бы  хотелось видеть нам гардероб в нашей школе.</a:t>
            </a:r>
          </a:p>
          <a:p>
            <a:r>
              <a:rPr lang="ru-RU" dirty="0" smtClean="0"/>
              <a:t>- Что мы можем сами сделать для улучшения вида гардероба.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25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школьному гардеробу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7924800" cy="4114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Нормативы. </a:t>
            </a:r>
          </a:p>
          <a:p>
            <a:r>
              <a:rPr lang="ru-RU" sz="2000" dirty="0" smtClean="0"/>
              <a:t>Вспомогательные помещения- гардеробы- проектируют по –разному.</a:t>
            </a:r>
          </a:p>
          <a:p>
            <a:r>
              <a:rPr lang="ru-RU" sz="2000" dirty="0" smtClean="0"/>
              <a:t>Выбор схемы расположения гардеробов зависит от вмести мости школы, ее типа и климатических условий.</a:t>
            </a:r>
          </a:p>
          <a:p>
            <a:endParaRPr lang="ru-RU" sz="2000" dirty="0"/>
          </a:p>
          <a:p>
            <a:r>
              <a:rPr lang="ru-RU" sz="2000" dirty="0" smtClean="0"/>
              <a:t>Условия </a:t>
            </a:r>
          </a:p>
          <a:p>
            <a:r>
              <a:rPr lang="ru-RU" sz="2000" dirty="0" smtClean="0"/>
              <a:t>1. Безопасность и удобство и соответствие нормам.</a:t>
            </a:r>
          </a:p>
          <a:p>
            <a:r>
              <a:rPr lang="ru-RU" sz="2000" dirty="0" smtClean="0"/>
              <a:t>2. Практичность и долговечность.</a:t>
            </a:r>
          </a:p>
          <a:p>
            <a:r>
              <a:rPr lang="ru-RU" sz="2000" dirty="0" smtClean="0"/>
              <a:t>3. Эстетичность.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896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ходе исследования мы выяснили ;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Надо учитывать индивидуальные особенности помещения </a:t>
            </a:r>
          </a:p>
          <a:p>
            <a:r>
              <a:rPr lang="ru-RU" sz="2800" dirty="0" smtClean="0"/>
              <a:t>Посчитать площадь и количество гардеробных секций и крючков.</a:t>
            </a:r>
          </a:p>
          <a:p>
            <a:r>
              <a:rPr lang="ru-RU" sz="2800" dirty="0" smtClean="0"/>
              <a:t>Выяснить норму и нагрузку и проходимости.</a:t>
            </a:r>
          </a:p>
          <a:p>
            <a:r>
              <a:rPr lang="ru-RU" sz="2800" dirty="0" smtClean="0"/>
              <a:t>Узнать прочность и долговечность крючков.</a:t>
            </a:r>
          </a:p>
          <a:p>
            <a:r>
              <a:rPr lang="ru-RU" sz="2800" dirty="0" smtClean="0"/>
              <a:t>Простоту и цветовую гамму, чтобы вписывалось в общий интерьер школы.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50351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Провели свои расчеты для школы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Площадь </a:t>
            </a:r>
            <a:r>
              <a:rPr lang="ru-RU" sz="2400" dirty="0" err="1" smtClean="0"/>
              <a:t>гардерба</a:t>
            </a:r>
            <a:r>
              <a:rPr lang="ru-RU" sz="2400" dirty="0" smtClean="0"/>
              <a:t> 2.4* 3.5</a:t>
            </a:r>
          </a:p>
          <a:p>
            <a:r>
              <a:rPr lang="ru-RU" sz="2400" dirty="0" smtClean="0"/>
              <a:t>Количество учеников всего 69</a:t>
            </a:r>
          </a:p>
          <a:p>
            <a:r>
              <a:rPr lang="ru-RU" sz="2400" dirty="0" smtClean="0"/>
              <a:t>Количество учеников начальных классов 12</a:t>
            </a:r>
          </a:p>
          <a:p>
            <a:r>
              <a:rPr lang="ru-RU" sz="2400" dirty="0" smtClean="0"/>
              <a:t>Количество учеников старших классов: 43</a:t>
            </a:r>
          </a:p>
          <a:p>
            <a:r>
              <a:rPr lang="ru-RU" sz="2400" dirty="0" smtClean="0"/>
              <a:t>Количество крючков в раздевалке 60</a:t>
            </a:r>
          </a:p>
          <a:p>
            <a:r>
              <a:rPr lang="ru-RU" sz="2400" dirty="0" smtClean="0"/>
              <a:t>Расчеты выявили недостаточную оснащенность и изношенность гардеробной в школе.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71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24800" cy="1143000"/>
          </a:xfrm>
        </p:spPr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1800" dirty="0" smtClean="0"/>
              <a:t>Крючки должны быть крепкими</a:t>
            </a:r>
          </a:p>
          <a:p>
            <a:r>
              <a:rPr lang="ru-RU" sz="1800" dirty="0" smtClean="0"/>
              <a:t>Проход не узкий, не для </a:t>
            </a:r>
            <a:r>
              <a:rPr lang="ru-RU" sz="1800" dirty="0" err="1" smtClean="0"/>
              <a:t>травмоопасного</a:t>
            </a:r>
            <a:r>
              <a:rPr lang="ru-RU" sz="1800" dirty="0" smtClean="0"/>
              <a:t> пребывания в раздевалке, а также удобной уборки помещения.</a:t>
            </a:r>
          </a:p>
          <a:p>
            <a:r>
              <a:rPr lang="ru-RU" sz="1800" dirty="0" smtClean="0"/>
              <a:t>Разная высота крючков для учеников младших классов.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3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71"/>
            <a:ext cx="8829000" cy="156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202</TotalTime>
  <Words>440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Горизонт</vt:lpstr>
      <vt:lpstr>Проект 9 класса в рамках конкурса краевых и детских инициатив « Я считаю»</vt:lpstr>
      <vt:lpstr>Проблема</vt:lpstr>
      <vt:lpstr>Цель: найти способы улучшения гардеробной школы.</vt:lpstr>
      <vt:lpstr>План исследования</vt:lpstr>
      <vt:lpstr>Требования к школьному гардеробу</vt:lpstr>
      <vt:lpstr>В ходе исследования мы выяснили ;</vt:lpstr>
      <vt:lpstr>Провели свои расчеты для школы</vt:lpstr>
      <vt:lpstr>Важно!</vt:lpstr>
      <vt:lpstr>Презентация PowerPoint</vt:lpstr>
      <vt:lpstr>смета</vt:lpstr>
      <vt:lpstr>Смета (цены октябрь 2023 год)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9 класса в рамках конкурса краевых и детских инициатив « Я считаю»</dc:title>
  <dc:creator>Кристина</dc:creator>
  <cp:lastModifiedBy>Светлана</cp:lastModifiedBy>
  <cp:revision>16</cp:revision>
  <dcterms:created xsi:type="dcterms:W3CDTF">2023-10-11T06:16:25Z</dcterms:created>
  <dcterms:modified xsi:type="dcterms:W3CDTF">2023-10-13T07:43:57Z</dcterms:modified>
</cp:coreProperties>
</file>