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D50-8CED-476E-BF3D-33772AB66D8F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7DBCC2-C06C-409E-B82A-3957B24A5C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D50-8CED-476E-BF3D-33772AB66D8F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BCC2-C06C-409E-B82A-3957B24A5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D50-8CED-476E-BF3D-33772AB66D8F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BCC2-C06C-409E-B82A-3957B24A5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D50-8CED-476E-BF3D-33772AB66D8F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BCC2-C06C-409E-B82A-3957B24A5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D50-8CED-476E-BF3D-33772AB66D8F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BCC2-C06C-409E-B82A-3957B24A5C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D50-8CED-476E-BF3D-33772AB66D8F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BCC2-C06C-409E-B82A-3957B24A5C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D50-8CED-476E-BF3D-33772AB66D8F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BCC2-C06C-409E-B82A-3957B24A5C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D50-8CED-476E-BF3D-33772AB66D8F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BCC2-C06C-409E-B82A-3957B24A5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D50-8CED-476E-BF3D-33772AB66D8F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BCC2-C06C-409E-B82A-3957B24A5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D50-8CED-476E-BF3D-33772AB66D8F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BCC2-C06C-409E-B82A-3957B24A5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D50-8CED-476E-BF3D-33772AB66D8F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BCC2-C06C-409E-B82A-3957B24A5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E372D50-8CED-476E-BF3D-33772AB66D8F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7DBCC2-C06C-409E-B82A-3957B24A5C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" y="11663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7200800" cy="194421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Р</a:t>
            </a:r>
            <a:r>
              <a:rPr lang="ru-RU" dirty="0" smtClean="0">
                <a:effectLst/>
              </a:rPr>
              <a:t>еконструкция </a:t>
            </a:r>
            <a:r>
              <a:rPr lang="ru-RU" dirty="0" smtClean="0"/>
              <a:t>школьного пространства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526" y="5517232"/>
            <a:ext cx="7232848" cy="1879104"/>
          </a:xfrm>
        </p:spPr>
        <p:txBody>
          <a:bodyPr>
            <a:normAutofit/>
          </a:bodyPr>
          <a:lstStyle/>
          <a:p>
            <a:pPr algn="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8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 МБОУ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Журавлихинская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Дарья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Ноздрюхина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Людмила Волкова</a:t>
            </a:r>
          </a:p>
        </p:txBody>
      </p:sp>
    </p:spTree>
    <p:extLst>
      <p:ext uri="{BB962C8B-B14F-4D97-AF65-F5344CB8AC3E}">
        <p14:creationId xmlns:p14="http://schemas.microsoft.com/office/powerpoint/2010/main" val="37775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Практическая значимость</a:t>
            </a:r>
            <a:r>
              <a:rPr lang="ru-RU" dirty="0">
                <a:solidFill>
                  <a:schemeClr val="tx1"/>
                </a:solidFill>
              </a:rPr>
              <a:t> проекта: в результате модернизации школа получит не только общую привлекательность пространства, но и  комфортные модульные зоны отдыха, оснащенные специальной </a:t>
            </a:r>
            <a:r>
              <a:rPr lang="ru-RU" dirty="0" smtClean="0">
                <a:solidFill>
                  <a:schemeClr val="tx1"/>
                </a:solidFill>
              </a:rPr>
              <a:t>мебелью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pPr algn="r"/>
            <a:r>
              <a:rPr lang="ru-RU" sz="3200" dirty="0" smtClean="0"/>
              <a:t>Проблема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3812" y="1268760"/>
            <a:ext cx="9252520" cy="61926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Проблема данного проекта заключается в том, что помимо уроков</a:t>
            </a:r>
            <a:r>
              <a:rPr lang="ru-RU" sz="2000" dirty="0" smtClean="0">
                <a:solidFill>
                  <a:schemeClr val="tx1"/>
                </a:solidFill>
              </a:rPr>
              <a:t>, ребята на переменах не могут найти себе место  где отдохнуть от насыщенного урока, так же  </a:t>
            </a:r>
            <a:r>
              <a:rPr lang="ru-RU" sz="2000" dirty="0">
                <a:solidFill>
                  <a:schemeClr val="tx1"/>
                </a:solidFill>
              </a:rPr>
              <a:t>большинство </a:t>
            </a:r>
            <a:r>
              <a:rPr lang="ru-RU" sz="2000" dirty="0" smtClean="0">
                <a:solidFill>
                  <a:schemeClr val="tx1"/>
                </a:solidFill>
              </a:rPr>
              <a:t>учеников  </a:t>
            </a:r>
            <a:r>
              <a:rPr lang="ru-RU" sz="2000" dirty="0">
                <a:solidFill>
                  <a:schemeClr val="tx1"/>
                </a:solidFill>
              </a:rPr>
              <a:t>в школе </a:t>
            </a:r>
            <a:r>
              <a:rPr lang="ru-RU" sz="2000" dirty="0" smtClean="0">
                <a:solidFill>
                  <a:schemeClr val="tx1"/>
                </a:solidFill>
              </a:rPr>
              <a:t> задерживаются по разным причинам, а именно готовятся к различным конкурсам  </a:t>
            </a:r>
            <a:r>
              <a:rPr lang="ru-RU" sz="2000" dirty="0">
                <a:solidFill>
                  <a:schemeClr val="tx1"/>
                </a:solidFill>
              </a:rPr>
              <a:t>и участвуют в различных мероприятиях.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При </a:t>
            </a:r>
            <a:r>
              <a:rPr lang="ru-RU" sz="2000" dirty="0">
                <a:solidFill>
                  <a:schemeClr val="tx1"/>
                </a:solidFill>
              </a:rPr>
              <a:t>этом они делают то же, что и дома: играют </a:t>
            </a:r>
            <a:r>
              <a:rPr lang="ru-RU" sz="2000" dirty="0" smtClean="0">
                <a:solidFill>
                  <a:schemeClr val="tx1"/>
                </a:solidFill>
              </a:rPr>
              <a:t>в телефон, гуляют</a:t>
            </a:r>
            <a:r>
              <a:rPr lang="ru-RU" sz="2000" dirty="0">
                <a:solidFill>
                  <a:schemeClr val="tx1"/>
                </a:solidFill>
              </a:rPr>
              <a:t>, занимаются творчеством. Но почти половина учащихся не чувствуют себя в школе комфортно, в том числе в помещениях, где они чаще всего проводят время: в классных кабинетах, коридоре, столовой.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46" y="4186167"/>
            <a:ext cx="4770066" cy="26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750" y="0"/>
            <a:ext cx="8229600" cy="1600200"/>
          </a:xfrm>
        </p:spPr>
        <p:txBody>
          <a:bodyPr/>
          <a:lstStyle/>
          <a:p>
            <a:pPr algn="r"/>
            <a:r>
              <a:rPr lang="ru-RU" sz="3200" dirty="0" smtClean="0"/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Данная проблема очень актуальна поскольку школьники мечтают </a:t>
            </a:r>
            <a:r>
              <a:rPr lang="ru-RU" dirty="0" smtClean="0">
                <a:solidFill>
                  <a:schemeClr val="tx1"/>
                </a:solidFill>
              </a:rPr>
              <a:t>отдохнуть на перемене в </a:t>
            </a:r>
            <a:r>
              <a:rPr lang="ru-RU" dirty="0">
                <a:solidFill>
                  <a:schemeClr val="tx1"/>
                </a:solidFill>
              </a:rPr>
              <a:t>неформальной </a:t>
            </a:r>
            <a:r>
              <a:rPr lang="ru-RU" dirty="0" smtClean="0">
                <a:solidFill>
                  <a:schemeClr val="tx1"/>
                </a:solidFill>
              </a:rPr>
              <a:t>обстановке, </a:t>
            </a:r>
            <a:r>
              <a:rPr lang="ru-RU" dirty="0">
                <a:solidFill>
                  <a:schemeClr val="tx1"/>
                </a:solidFill>
              </a:rPr>
              <a:t>где стены и мебель — яркие (белых, серых, зеленых, оранжевых цветов, например). В интерьер учебного заведения можно было бы добавить естественных материалов (дерево, плитка, металл). Мебель должна быть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модульной, а освещение — </a:t>
            </a:r>
            <a:r>
              <a:rPr lang="ru-RU" dirty="0" smtClean="0">
                <a:solidFill>
                  <a:schemeClr val="tx1"/>
                </a:solidFill>
              </a:rPr>
              <a:t>естественным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4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Цель и задачи нашей работы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>
                <a:solidFill>
                  <a:schemeClr val="tx1"/>
                </a:solidFill>
              </a:rPr>
              <a:t>Задачами</a:t>
            </a:r>
            <a:r>
              <a:rPr lang="ru-RU" dirty="0">
                <a:solidFill>
                  <a:schemeClr val="tx1"/>
                </a:solidFill>
              </a:rPr>
              <a:t> нашего проекта является следующие пункты: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Подобрать интерьер для </a:t>
            </a:r>
            <a:r>
              <a:rPr lang="ru-RU" dirty="0" smtClean="0">
                <a:solidFill>
                  <a:schemeClr val="tx1"/>
                </a:solidFill>
              </a:rPr>
              <a:t>школьных коридоров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Спроектировать </a:t>
            </a:r>
            <a:r>
              <a:rPr lang="ru-RU" dirty="0">
                <a:solidFill>
                  <a:schemeClr val="tx1"/>
                </a:solidFill>
              </a:rPr>
              <a:t>коридор 2 этажа.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Цель</a:t>
            </a:r>
            <a:r>
              <a:rPr lang="ru-RU" dirty="0">
                <a:solidFill>
                  <a:schemeClr val="tx1"/>
                </a:solidFill>
              </a:rPr>
              <a:t> нашей работы: доказать, что создание комфортных, современных условий с креативным дизайном и мебелью, благоприятно влияет на учеников и повышает уровень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6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/>
              <a:t>Объект исследования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Объект</a:t>
            </a:r>
            <a:r>
              <a:rPr lang="ru-RU" dirty="0">
                <a:solidFill>
                  <a:schemeClr val="tx1"/>
                </a:solidFill>
              </a:rPr>
              <a:t> исследования: коридоры </a:t>
            </a:r>
            <a:r>
              <a:rPr lang="ru-RU" dirty="0" smtClean="0">
                <a:solidFill>
                  <a:schemeClr val="tx1"/>
                </a:solidFill>
              </a:rPr>
              <a:t>МБОУ </a:t>
            </a:r>
            <a:r>
              <a:rPr lang="ru-RU" dirty="0" err="1" smtClean="0">
                <a:solidFill>
                  <a:schemeClr val="tx1"/>
                </a:solidFill>
              </a:rPr>
              <a:t>Журавлихинской</a:t>
            </a:r>
            <a:r>
              <a:rPr lang="ru-RU" dirty="0" smtClean="0">
                <a:solidFill>
                  <a:schemeClr val="tx1"/>
                </a:solidFill>
              </a:rPr>
              <a:t> СОШ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2664296" cy="4402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72889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/>
              <a:t>Предмет исследования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Предмет</a:t>
            </a:r>
            <a:r>
              <a:rPr lang="ru-RU" dirty="0">
                <a:solidFill>
                  <a:schemeClr val="tx1"/>
                </a:solidFill>
              </a:rPr>
              <a:t> исследования: дизайн проект изменения коридоров </a:t>
            </a:r>
            <a:r>
              <a:rPr lang="ru-RU" dirty="0" smtClean="0">
                <a:solidFill>
                  <a:schemeClr val="tx1"/>
                </a:solidFill>
              </a:rPr>
              <a:t>МБОУ </a:t>
            </a:r>
            <a:r>
              <a:rPr lang="ru-RU" dirty="0" err="1" smtClean="0">
                <a:solidFill>
                  <a:schemeClr val="tx1"/>
                </a:solidFill>
              </a:rPr>
              <a:t>Журавлихинская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СОШ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4176464" cy="2923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46784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b="1" dirty="0">
                <a:solidFill>
                  <a:srgbClr val="FF0000"/>
                </a:solidFill>
                <a:effectLst/>
              </a:rPr>
              <a:t>Смета:</a:t>
            </a:r>
            <a:r>
              <a:rPr lang="ru-RU" sz="2800" b="1" dirty="0">
                <a:effectLst/>
              </a:rPr>
              <a:t/>
            </a:r>
            <a:br>
              <a:rPr lang="ru-RU" sz="2800" b="1" dirty="0">
                <a:effectLst/>
              </a:rPr>
            </a:br>
            <a:r>
              <a:rPr lang="ru-RU" sz="2800" b="1" dirty="0">
                <a:effectLst/>
              </a:rPr>
              <a:t>(цены  по г. Барнаулу на октябрь </a:t>
            </a:r>
            <a:r>
              <a:rPr lang="ru-RU" sz="2800" b="1" dirty="0" smtClean="0">
                <a:effectLst/>
              </a:rPr>
              <a:t>2023 </a:t>
            </a:r>
            <a:r>
              <a:rPr lang="ru-RU" sz="2800" b="1" dirty="0">
                <a:effectLst/>
              </a:rPr>
              <a:t>г.)</a:t>
            </a:r>
            <a:endParaRPr lang="ru-RU" sz="28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Пуфики «</a:t>
            </a:r>
            <a:r>
              <a:rPr lang="ru-RU" dirty="0" err="1" smtClean="0">
                <a:solidFill>
                  <a:schemeClr val="tx1"/>
                </a:solidFill>
              </a:rPr>
              <a:t>Ждун</a:t>
            </a:r>
            <a:r>
              <a:rPr lang="ru-RU" dirty="0" smtClean="0">
                <a:solidFill>
                  <a:schemeClr val="tx1"/>
                </a:solidFill>
              </a:rPr>
              <a:t>» (15шт) -106500рублей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Диванчик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Микс</a:t>
            </a:r>
            <a:r>
              <a:rPr lang="ru-RU" dirty="0" smtClean="0">
                <a:solidFill>
                  <a:schemeClr val="tx1"/>
                </a:solidFill>
              </a:rPr>
              <a:t>» (1шт)-62500рублей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Двери(8шт)-61600рублей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Пуф «кубик-</a:t>
            </a:r>
            <a:r>
              <a:rPr lang="ru-RU" dirty="0" err="1" smtClean="0">
                <a:solidFill>
                  <a:schemeClr val="tx1"/>
                </a:solidFill>
              </a:rPr>
              <a:t>рубик</a:t>
            </a:r>
            <a:r>
              <a:rPr lang="ru-RU" dirty="0" smtClean="0">
                <a:solidFill>
                  <a:schemeClr val="tx1"/>
                </a:solidFill>
              </a:rPr>
              <a:t>»-(10шт)-17800рублей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Набор пуфиков «Ромашка»-(3шт)-4350рублей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Оформление стен-145000рублей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Итого:400тысяч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b="12176"/>
          <a:stretch/>
        </p:blipFill>
        <p:spPr>
          <a:xfrm>
            <a:off x="15863" y="2740278"/>
            <a:ext cx="4117715" cy="4145106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1916832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Пуфики «</a:t>
            </a:r>
            <a:r>
              <a:rPr lang="ru-RU" sz="3600" dirty="0" err="1"/>
              <a:t>Ждун</a:t>
            </a:r>
            <a:r>
              <a:rPr lang="ru-RU" sz="3600" dirty="0"/>
              <a:t>» </a:t>
            </a:r>
          </a:p>
        </p:txBody>
      </p:sp>
      <p:pic>
        <p:nvPicPr>
          <p:cNvPr id="1026" name="Picture 2" descr="C:\Users\User\Downloads\WhatsApp Image 2023-10-13 at 09.41.5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14986" r="9501" b="20014"/>
          <a:stretch/>
        </p:blipFill>
        <p:spPr bwMode="auto">
          <a:xfrm>
            <a:off x="3753620" y="0"/>
            <a:ext cx="536606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43773" y="3926795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Диванчик «</a:t>
            </a:r>
            <a:r>
              <a:rPr lang="ru-RU" sz="3600" dirty="0" err="1"/>
              <a:t>Микс</a:t>
            </a:r>
            <a:r>
              <a:rPr lang="ru-RU" sz="36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1754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293096"/>
            <a:ext cx="4474840" cy="676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Palatino Linotype (Основной текст)"/>
              </a:rPr>
              <a:t>Пуф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Palatino Linotype (Основной текст)"/>
              </a:rPr>
              <a:t>«кубик-</a:t>
            </a:r>
            <a:r>
              <a:rPr lang="ru-RU" sz="3600" dirty="0" err="1" smtClean="0">
                <a:solidFill>
                  <a:schemeClr val="tx1"/>
                </a:solidFill>
                <a:latin typeface="Palatino Linotype (Основной текст)"/>
              </a:rPr>
              <a:t>рубик</a:t>
            </a:r>
            <a:r>
              <a:rPr lang="ru-RU" sz="3600" dirty="0" smtClean="0">
                <a:solidFill>
                  <a:schemeClr val="tx1"/>
                </a:solidFill>
                <a:latin typeface="Palatino Linotype (Основной текст)"/>
              </a:rPr>
              <a:t>»</a:t>
            </a:r>
            <a:endParaRPr lang="ru-RU" sz="3600" dirty="0">
              <a:latin typeface="Palatino Linotype (Основной текст)"/>
            </a:endParaRPr>
          </a:p>
        </p:txBody>
      </p:sp>
      <p:pic>
        <p:nvPicPr>
          <p:cNvPr id="2050" name="Picture 2" descr="C:\Users\User\Desktop\S2E9khpZQP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7031" r="7354" b="5685"/>
          <a:stretch/>
        </p:blipFill>
        <p:spPr bwMode="auto">
          <a:xfrm>
            <a:off x="4572000" y="2779235"/>
            <a:ext cx="4587009" cy="40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76355d58-4cde-11ea-a307-00505607eae9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t="9898" r="24433" b="14519"/>
          <a:stretch/>
        </p:blipFill>
        <p:spPr bwMode="auto">
          <a:xfrm>
            <a:off x="0" y="0"/>
            <a:ext cx="4572000" cy="446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52582" y="1032754"/>
            <a:ext cx="4738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Набор пуфиков «Ромашка»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587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333</TotalTime>
  <Words>247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Реконструкция школьного пространства</vt:lpstr>
      <vt:lpstr>Проблема</vt:lpstr>
      <vt:lpstr>АКТУАЛЬНОСТЬ </vt:lpstr>
      <vt:lpstr>Цель и задачи нашей работы</vt:lpstr>
      <vt:lpstr>Объект исследования </vt:lpstr>
      <vt:lpstr>Предмет исследования</vt:lpstr>
      <vt:lpstr>Смета: (цены  по г. Барнаулу на октябрь 2023 г.)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школьного пространства</dc:title>
  <dc:creator>Пользователь</dc:creator>
  <cp:lastModifiedBy>Пользователь</cp:lastModifiedBy>
  <cp:revision>23</cp:revision>
  <dcterms:created xsi:type="dcterms:W3CDTF">2023-10-10T06:53:39Z</dcterms:created>
  <dcterms:modified xsi:type="dcterms:W3CDTF">2023-10-13T03:55:09Z</dcterms:modified>
</cp:coreProperties>
</file>