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80" r:id="rId9"/>
    <p:sldId id="269" r:id="rId10"/>
    <p:sldId id="271" r:id="rId11"/>
    <p:sldId id="282" r:id="rId12"/>
    <p:sldId id="284" r:id="rId13"/>
    <p:sldId id="283" r:id="rId14"/>
    <p:sldId id="276" r:id="rId15"/>
    <p:sldId id="281" r:id="rId16"/>
    <p:sldId id="277" r:id="rId17"/>
    <p:sldId id="279" r:id="rId18"/>
    <p:sldId id="278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44" autoAdjust="0"/>
  </p:normalViewPr>
  <p:slideViewPr>
    <p:cSldViewPr snapToGrid="0" snapToObjects="1">
      <p:cViewPr>
        <p:scale>
          <a:sx n="60" d="100"/>
          <a:sy n="60" d="100"/>
        </p:scale>
        <p:origin x="-8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B9ABF3-78E7-004B-A6EE-9CCBFA030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122FA-BE37-C34C-A4B0-0900CE15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481" y="1122363"/>
            <a:ext cx="47511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57499B-0211-AB45-AECA-21BABC488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481" y="3602038"/>
            <a:ext cx="47511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62D908-E3E8-0640-93A0-02E2AB22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9574B9-7E9B-394E-8A15-9C26A38B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134A08-50B7-214D-943F-44FDCC3B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391572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C9518B-EA1D-BC4C-965A-9EBF6FBC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752D11-1711-4F46-8210-147E3FEDB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E15964-9458-464E-810C-A385D8F9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7415EF-7253-3A40-BF60-B5C15765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A92ABE-A24E-3542-83EA-89D56462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860159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6E3245-026E-3540-BE94-28F69D0D8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7D9037-9082-074F-87EC-F363C633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CCACCB-7D80-E741-8364-EB091963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B80E5-5DBB-4544-B70C-24F5987C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C2C48D-C216-E647-A553-76DE4345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100660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35AF0-E921-1D45-B531-FB8679D4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6D0B54-6B3D-9248-A4AF-B755FC8B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3BAD02-7F41-AF4B-BEEA-2284D2A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181FC1-5B42-F544-94EC-73A24483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8BE684-D6CF-314B-9E6E-F6774ABB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625566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072B3-8E97-6C47-9136-D4AB29AF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96BC22-CB6F-6040-AF4E-323DD42C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C186C-8926-DA4B-8DF1-B346F444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FC7E75-57B6-9B4C-B136-97BA32F8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47BF77-5419-7547-AEF1-957A9389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316931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857F5F-9999-6E4A-BCC3-F6A1B224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A3F94B-6918-8B46-9149-56EA93C30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4EDBD6-23FC-284A-9C37-85E3CE184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AC7CE1-0DD1-464C-BA34-2A139A45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13CA66-DA5E-C34D-BE38-A4B7006F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A6BB49-39F0-FA45-9F33-87BB57A0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98624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09016-6E47-8C4B-BFF6-FACB06D2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8C418D-B93E-6240-9545-74237850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960BFE-2177-1248-AA87-D717FB0A6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D3AB59-8042-554B-B0CE-2C0E0B96D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524583-3BF4-E846-864F-950ECEC9E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C15CBA-478F-3743-A61E-92F580E8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E9393E-EA12-F646-9546-33F2F220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8C1F7E-5028-EF42-876C-1A17256F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774573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18E1A-68CB-5B49-A77E-95702A45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6EEBC2-E376-144E-AE9B-55605B89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E37DE2-D237-FA4C-A26B-54A263EC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7CBB258-79C1-2148-AB56-F49C6CBA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35420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AD40B5-465B-8748-8E35-C60DD25E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E223FB-9A95-6A41-9157-72548419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445C6B-870C-C64B-8DDF-B98ED70A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50003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C8931-333A-D34D-97F9-5EC07F08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812371-DF94-3C41-BA52-A487768D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4CB064-E95C-2D46-9124-4A2CE9EB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914C93-6777-0746-93E1-0B3485B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C20297-A21E-F34F-A439-7448C67B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73CC7E-B773-0045-8B84-DD5E47BA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575275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3F380-B92A-014F-ADD0-3073C8C2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74FA56-BEC7-5746-BB03-40DB1FBA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36D955-479A-4E48-98F3-A7CA20DEB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7F876B-DB49-1F48-8B12-70BE6B09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B882E1-8C5B-0B49-9D6E-B4540706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0C5B26-3FDB-EF45-A2A1-5229E6EF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370128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FAA12C-9BA6-B84D-88E4-1514AABAE9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AFC840-CE27-684B-8DA3-A10FC13F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DB49A-DBC2-6846-8477-27022D74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F789A9-9873-304E-93B2-531249C7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0548-10D9-6F4E-8C2F-C063E0A7C94E}" type="datetimeFigureOut">
              <a:rPr lang="x-none" smtClean="0"/>
              <a:pPr/>
              <a:t>15.10.2023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BD53B5-BBAE-E34A-8F3B-3A5E5F92A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C738DA-786F-CE45-B554-E9F9A0177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CB6C-FDDD-564A-BC2F-AE9FC5E70F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04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9A0E8-2828-644E-8A30-AB09913FE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380" y="1566979"/>
            <a:ext cx="6250343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8A3B2"/>
                </a:solidFill>
              </a:rPr>
              <a:t>Оборудование </a:t>
            </a:r>
            <a:r>
              <a:rPr lang="ru-RU" b="1" dirty="0" smtClean="0">
                <a:solidFill>
                  <a:srgbClr val="18A3B2"/>
                </a:solidFill>
              </a:rPr>
              <a:t>школьного кабинета биологии, географии, химии</a:t>
            </a:r>
            <a:r>
              <a:rPr lang="ru-RU" sz="6600" b="1" dirty="0" smtClean="0">
                <a:solidFill>
                  <a:srgbClr val="18A3B2"/>
                </a:solidFill>
              </a:rPr>
              <a:t>. </a:t>
            </a:r>
            <a:endParaRPr lang="x-none" sz="6600" b="1" dirty="0">
              <a:solidFill>
                <a:srgbClr val="18A3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10E1A8-F9FB-6D4C-B5A5-97F78F19F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481" y="3994038"/>
            <a:ext cx="4751120" cy="1655762"/>
          </a:xfrm>
        </p:spPr>
        <p:txBody>
          <a:bodyPr/>
          <a:lstStyle/>
          <a:p>
            <a:r>
              <a:rPr lang="ru-RU" dirty="0"/>
              <a:t>Проект  11  класса в рамках </a:t>
            </a:r>
            <a:r>
              <a:rPr lang="ru-RU" dirty="0" smtClean="0"/>
              <a:t>краевого конкурса  школьных </a:t>
            </a:r>
            <a:r>
              <a:rPr lang="ru-RU" dirty="0"/>
              <a:t>инициатив «Я считаю»</a:t>
            </a:r>
          </a:p>
          <a:p>
            <a:r>
              <a:rPr lang="ru-RU" dirty="0" smtClean="0"/>
              <a:t> </a:t>
            </a:r>
            <a:endParaRPr lang="x-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75" y="5254815"/>
            <a:ext cx="2283873" cy="12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985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60" y="15782"/>
            <a:ext cx="1093026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Необходимая </a:t>
            </a: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мебель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оборудования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Ст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52" y="820352"/>
            <a:ext cx="3292260" cy="5349922"/>
          </a:xfrm>
          <a:prstGeom prst="rect">
            <a:avLst/>
          </a:prstGeom>
        </p:spPr>
      </p:pic>
      <p:pic>
        <p:nvPicPr>
          <p:cNvPr id="5" name="Рисунок 4" descr="Сту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49" y="939112"/>
            <a:ext cx="2667448" cy="52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12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34" y="15782"/>
            <a:ext cx="901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Необходимое оборудование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144" y="1075600"/>
            <a:ext cx="4392612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08988" y="1307602"/>
            <a:ext cx="1343143" cy="38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859" y="1045437"/>
            <a:ext cx="4392612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79628" y="1075600"/>
            <a:ext cx="1213944" cy="616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012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на\Downloads\WhatsApp Image 2023-10-12 at 21.18.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20" y="671597"/>
            <a:ext cx="3725148" cy="51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на\Downloads\WhatsApp Image 2023-10-12 at 21.16.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88" y="389763"/>
            <a:ext cx="4123596" cy="57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834" y="15782"/>
            <a:ext cx="901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Необходимое оборудование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8988" y="1307602"/>
            <a:ext cx="1343143" cy="38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78712" y="6119108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645 р/</a:t>
            </a:r>
            <a:r>
              <a:rPr lang="ru-RU" sz="2800" b="1" dirty="0" err="1" smtClean="0"/>
              <a:t>шт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2483" y="6165275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893 </a:t>
            </a:r>
            <a:r>
              <a:rPr lang="ru-RU" sz="2800" b="1" dirty="0"/>
              <a:t>р/</a:t>
            </a:r>
            <a:r>
              <a:rPr lang="ru-RU" sz="2800" b="1" dirty="0" err="1"/>
              <a:t>шт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7847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34" y="15782"/>
            <a:ext cx="901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Необходимое оборудование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834" y="939110"/>
            <a:ext cx="4250116" cy="56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50" y="939112"/>
            <a:ext cx="3048252" cy="530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на\Downloads\WhatsApp Image 2023-10-12 at 21.29.1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55" y="1344074"/>
            <a:ext cx="2795801" cy="50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012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1352"/>
            <a:ext cx="11313994" cy="16312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внешний вид школьного кабинета после проекта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-20231010-WA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96" y="1589864"/>
            <a:ext cx="7015779" cy="52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805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1352"/>
            <a:ext cx="11313994" cy="16312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внешний вид школьного кабинета после проекта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-20231010-WA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09" y="1589864"/>
            <a:ext cx="7088954" cy="52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805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39" y="1136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Смета: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(цены  по г. Барнаулу на октябрь 2023 г.)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09" y="1498691"/>
            <a:ext cx="114048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Ноутбуки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(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5 </a:t>
            </a:r>
            <a:r>
              <a:rPr lang="ru-RU" sz="2400" b="1" spc="3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шт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 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39990р.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199950р.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Мыши (5 </a:t>
            </a:r>
            <a:r>
              <a:rPr lang="ru-RU" sz="2400" b="1" spc="3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шт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599р.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2995р.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Коврики для мыши (5 шт.)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199р.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995р.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Стол компьютерный (5 шт.)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8069р.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40345р.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Стул (5 </a:t>
            </a:r>
            <a:r>
              <a:rPr lang="ru-RU" sz="2400" b="1" spc="3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шт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2580р.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12900р.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Сетевой фильтр (3 шт.)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 1699р.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5097р.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Розетки (3 </a:t>
            </a:r>
            <a:r>
              <a:rPr lang="ru-RU" sz="2400" b="1" spc="3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шт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250р.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750р.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Линолеум (50 кв.м)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350р.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17500р.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Плинтус (13шт)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102р. </a:t>
            </a:r>
            <a:r>
              <a:rPr lang="en-US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1326р.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Плита ДСП (22 шт.) ~916р</a:t>
            </a:r>
            <a:r>
              <a:rPr lang="ru-RU" sz="24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. 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~20152р.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Провод </a:t>
            </a:r>
            <a:r>
              <a:rPr lang="ru-RU" sz="24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(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20 м) ~893р</a:t>
            </a:r>
            <a:r>
              <a:rPr lang="ru-RU" sz="24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. 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~893р.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Кабель-канал (20м</a:t>
            </a:r>
            <a:r>
              <a:rPr lang="ru-RU" sz="24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.) </a:t>
            </a:r>
            <a:r>
              <a:rPr lang="ru-RU" sz="24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~6450р.</a:t>
            </a:r>
          </a:p>
          <a:p>
            <a:pPr>
              <a:buFont typeface="Arial" pitchFamily="34" charset="0"/>
              <a:buChar char="•"/>
            </a:pPr>
            <a:endParaRPr lang="ru-RU" sz="2400" b="1" spc="3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Franklin Gothic Medium" pitchFamily="34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Итого:</a:t>
            </a:r>
            <a:r>
              <a:rPr lang="en-US" sz="36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 ~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309 353 р.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863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15" y="991813"/>
            <a:ext cx="115160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Данный проект может быть полезен всем учащимся нашей школы, так как ребята начальной школы уже скоро перейдут в основное звено. К тому же дети часто посещают кабинет во время мероприятий летнего лагеря с дневным пребыванием.</a:t>
            </a:r>
          </a:p>
          <a:p>
            <a:endParaRPr lang="ru-RU" sz="2400" dirty="0"/>
          </a:p>
          <a:p>
            <a:r>
              <a:rPr lang="ru-RU" sz="2400" dirty="0" smtClean="0"/>
              <a:t>Цифровое оборудование кабинета биологии, географии и химии поможет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ебятам нашей школы в изучении сразу четырёх предметов, облегчит подготовку к экзаменам, повысит качество обучения.</a:t>
            </a:r>
          </a:p>
          <a:p>
            <a:endParaRPr lang="ru-RU" sz="2400" dirty="0"/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Создание комфортных условий,  будут способствовать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разностороннему развитию обучающихся, формированию их творческих способностей, созданию условий для самореализации личности, её стремления к успеху.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3883" y="187921"/>
            <a:ext cx="563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Заключение: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7554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9481" y="1760561"/>
            <a:ext cx="4751120" cy="23876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18A3B2"/>
                </a:solidFill>
              </a:rPr>
              <a:t>Спасибо </a:t>
            </a:r>
            <a:br>
              <a:rPr lang="ru-RU" sz="7200" b="1" dirty="0" smtClean="0">
                <a:solidFill>
                  <a:srgbClr val="18A3B2"/>
                </a:solidFill>
              </a:rPr>
            </a:br>
            <a:r>
              <a:rPr lang="ru-RU" sz="7200" b="1" dirty="0" smtClean="0">
                <a:solidFill>
                  <a:srgbClr val="18A3B2"/>
                </a:solidFill>
              </a:rPr>
              <a:t>за</a:t>
            </a:r>
            <a:br>
              <a:rPr lang="ru-RU" sz="7200" b="1" dirty="0" smtClean="0">
                <a:solidFill>
                  <a:srgbClr val="18A3B2"/>
                </a:solidFill>
              </a:rPr>
            </a:br>
            <a:r>
              <a:rPr lang="ru-RU" sz="7200" b="1" dirty="0" smtClean="0">
                <a:solidFill>
                  <a:srgbClr val="18A3B2"/>
                </a:solidFill>
              </a:rPr>
              <a:t>внимание!</a:t>
            </a:r>
            <a:endParaRPr lang="ru-RU" sz="7200" b="1" dirty="0">
              <a:solidFill>
                <a:srgbClr val="18A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3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56966" y="35441"/>
            <a:ext cx="59601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75" y="1040235"/>
            <a:ext cx="1216214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Идея создания проекта возникла в связи с приоритетными </a:t>
            </a:r>
            <a:r>
              <a:rPr lang="ru-RU" sz="2700" dirty="0" smtClean="0"/>
              <a:t>направлениями</a:t>
            </a:r>
          </a:p>
          <a:p>
            <a:r>
              <a:rPr lang="ru-RU" sz="2700" dirty="0" smtClean="0"/>
              <a:t> </a:t>
            </a:r>
            <a:r>
              <a:rPr lang="ru-RU" sz="2700" dirty="0"/>
              <a:t>развития образования РФ; </a:t>
            </a:r>
            <a:r>
              <a:rPr lang="ru-RU" sz="2700" dirty="0" smtClean="0"/>
              <a:t>в </a:t>
            </a:r>
            <a:r>
              <a:rPr lang="ru-RU" sz="2700" dirty="0"/>
              <a:t>соответствии с требованиями его </a:t>
            </a:r>
            <a:r>
              <a:rPr lang="ru-RU" sz="2700" dirty="0" smtClean="0"/>
              <a:t>модернизации</a:t>
            </a:r>
            <a:r>
              <a:rPr lang="ru-RU" sz="2700" dirty="0"/>
              <a:t>, </a:t>
            </a:r>
            <a:endParaRPr lang="ru-RU" sz="2700" dirty="0" smtClean="0"/>
          </a:p>
          <a:p>
            <a:r>
              <a:rPr lang="ru-RU" sz="2700" dirty="0" smtClean="0"/>
              <a:t>выдвинутыми </a:t>
            </a:r>
            <a:r>
              <a:rPr lang="ru-RU" sz="2700" dirty="0"/>
              <a:t>Правительством РФ и </a:t>
            </a:r>
            <a:r>
              <a:rPr lang="ru-RU" sz="2700" dirty="0" smtClean="0"/>
              <a:t>актуальными задачами </a:t>
            </a:r>
            <a:r>
              <a:rPr lang="ru-RU" sz="2700" dirty="0"/>
              <a:t>формирования </a:t>
            </a:r>
            <a:endParaRPr lang="ru-RU" sz="2700" dirty="0" smtClean="0"/>
          </a:p>
          <a:p>
            <a:r>
              <a:rPr lang="ru-RU" sz="2700" dirty="0" smtClean="0"/>
              <a:t>инновационной сферы </a:t>
            </a:r>
            <a:r>
              <a:rPr lang="ru-RU" sz="2700" dirty="0"/>
              <a:t>образования </a:t>
            </a:r>
            <a:r>
              <a:rPr lang="ru-RU" sz="2700" dirty="0" smtClean="0"/>
              <a:t>в </a:t>
            </a:r>
            <a:r>
              <a:rPr lang="ru-RU" sz="2700" dirty="0"/>
              <a:t>образовательном пространстве </a:t>
            </a:r>
            <a:endParaRPr lang="ru-RU" sz="2700" dirty="0" smtClean="0"/>
          </a:p>
          <a:p>
            <a:r>
              <a:rPr lang="ru-RU" sz="2700" dirty="0" smtClean="0"/>
              <a:t>Журавлихинской средней общеобразовательной </a:t>
            </a:r>
            <a:r>
              <a:rPr lang="ru-RU" sz="2700" dirty="0"/>
              <a:t>школе, с </a:t>
            </a:r>
            <a:r>
              <a:rPr lang="ru-RU" sz="2700" dirty="0" smtClean="0"/>
              <a:t>определением </a:t>
            </a:r>
          </a:p>
          <a:p>
            <a:r>
              <a:rPr lang="ru-RU" sz="2700" dirty="0" smtClean="0"/>
              <a:t>миссии </a:t>
            </a:r>
            <a:r>
              <a:rPr lang="ru-RU" sz="2700" dirty="0"/>
              <a:t>школы</a:t>
            </a:r>
            <a:r>
              <a:rPr lang="ru-RU" sz="2700" dirty="0" smtClean="0"/>
              <a:t>.</a:t>
            </a:r>
          </a:p>
          <a:p>
            <a:r>
              <a:rPr lang="ru-RU" sz="2700" dirty="0" smtClean="0"/>
              <a:t>В кабинете преподаются четыре предмета: биология, география в 5-11 классах, химия в 8-11 классах и индивидуальный проект в 8-11 классах.</a:t>
            </a:r>
          </a:p>
          <a:p>
            <a:r>
              <a:rPr lang="ru-RU" sz="2700" dirty="0" smtClean="0"/>
              <a:t>Биология, география и химия  являются востребованными предметами  </a:t>
            </a:r>
          </a:p>
          <a:p>
            <a:r>
              <a:rPr lang="ru-RU" sz="2700" dirty="0"/>
              <a:t> </a:t>
            </a:r>
            <a:r>
              <a:rPr lang="ru-RU" sz="2700" dirty="0" smtClean="0"/>
              <a:t>          школы.                     </a:t>
            </a:r>
          </a:p>
          <a:p>
            <a:r>
              <a:rPr lang="ru-RU" sz="2700" dirty="0" smtClean="0"/>
              <a:t>             Об </a:t>
            </a:r>
            <a:r>
              <a:rPr lang="ru-RU" sz="2700" dirty="0"/>
              <a:t>этом свидетельствуют следующие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19256857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16093"/>
              </p:ext>
            </p:extLst>
          </p:nvPr>
        </p:nvGraphicFramePr>
        <p:xfrm>
          <a:off x="1104520" y="1190447"/>
          <a:ext cx="9777744" cy="55543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4436"/>
                <a:gridCol w="2444436"/>
                <a:gridCol w="2444436"/>
                <a:gridCol w="2444436"/>
              </a:tblGrid>
              <a:tr h="1745347"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Учебный год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Вид итоговой аттестации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Предмет по выбору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Процент обучающихся, выбравших предмет</a:t>
                      </a:r>
                      <a:endParaRPr lang="ru-RU" sz="2800" dirty="0"/>
                    </a:p>
                  </a:txBody>
                  <a:tcPr/>
                </a:tc>
              </a:tr>
              <a:tr h="1233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2020-2021 учебный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ГИА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география</a:t>
                      </a:r>
                    </a:p>
                    <a:p>
                      <a:r>
                        <a:rPr lang="ru-RU" sz="2800" dirty="0" smtClean="0"/>
                        <a:t>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</a:t>
                      </a:r>
                    </a:p>
                    <a:p>
                      <a:r>
                        <a:rPr lang="ru-RU" sz="2800" dirty="0" smtClean="0"/>
                        <a:t>50%</a:t>
                      </a:r>
                      <a:endParaRPr lang="ru-RU" sz="2800" dirty="0"/>
                    </a:p>
                  </a:txBody>
                  <a:tcPr/>
                </a:tc>
              </a:tr>
              <a:tr h="1233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2021-2022 учебный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ГИА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география</a:t>
                      </a:r>
                    </a:p>
                    <a:p>
                      <a:r>
                        <a:rPr lang="ru-RU" sz="2800" dirty="0" smtClean="0"/>
                        <a:t>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11510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2022-2023 учебный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ГИА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география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100%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7995" y="267117"/>
            <a:ext cx="5812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экзаменов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5308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51" y="140452"/>
            <a:ext cx="10862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индивидуальных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21459"/>
              </p:ext>
            </p:extLst>
          </p:nvPr>
        </p:nvGraphicFramePr>
        <p:xfrm>
          <a:off x="1566247" y="1403286"/>
          <a:ext cx="9388446" cy="5197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9482"/>
                <a:gridCol w="2411242"/>
                <a:gridCol w="3847722"/>
              </a:tblGrid>
              <a:tr h="1031482"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Учебный год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проект по предмету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Процент обучающихся, выбравших предмет</a:t>
                      </a:r>
                      <a:endParaRPr lang="ru-RU" sz="2800" dirty="0"/>
                    </a:p>
                  </a:txBody>
                  <a:tcPr/>
                </a:tc>
              </a:tr>
              <a:tr h="903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2020-2021 учебный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</a:t>
                      </a:r>
                    </a:p>
                    <a:p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922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2021-2022 учебный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100%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103390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2022-2023 учебный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50%</a:t>
                      </a:r>
                      <a:endParaRPr lang="ru-RU" sz="2800" dirty="0"/>
                    </a:p>
                  </a:txBody>
                  <a:tcPr/>
                </a:tc>
              </a:tr>
              <a:tr h="1241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2023-2024 </a:t>
                      </a: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биология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50%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638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84" y="204633"/>
            <a:ext cx="1106661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Помимо подготовки к ГИА по биологии и географии в кабинете</a:t>
            </a:r>
          </a:p>
          <a:p>
            <a:r>
              <a:rPr lang="ru-RU" sz="2400" dirty="0" smtClean="0"/>
              <a:t> ведутся элективные курсы:</a:t>
            </a:r>
          </a:p>
          <a:p>
            <a:r>
              <a:rPr lang="ru-RU" sz="2400" dirty="0" smtClean="0"/>
              <a:t> «Начала экспериментальной химии» , </a:t>
            </a:r>
          </a:p>
          <a:p>
            <a:r>
              <a:rPr lang="ru-RU" sz="2400" dirty="0" smtClean="0"/>
              <a:t>«Химия и жизнь», </a:t>
            </a:r>
          </a:p>
          <a:p>
            <a:r>
              <a:rPr lang="ru-RU" sz="2400" dirty="0" smtClean="0"/>
              <a:t>«География Алтайского края».</a:t>
            </a:r>
          </a:p>
          <a:p>
            <a:r>
              <a:rPr lang="ru-RU" sz="2400" dirty="0" smtClean="0"/>
              <a:t>Ребятам просто необходимы дополнительные источники информации,</a:t>
            </a:r>
          </a:p>
          <a:p>
            <a:r>
              <a:rPr lang="ru-RU" sz="2400" dirty="0" smtClean="0"/>
              <a:t>так как имеющаяся литература не даёт возможности в полной мере изучить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ногие темы.</a:t>
            </a:r>
          </a:p>
          <a:p>
            <a:r>
              <a:rPr lang="ru-RU" sz="2400" dirty="0" smtClean="0"/>
              <a:t>Существенные трудности испытывают ребята и при выполнении заданий</a:t>
            </a:r>
          </a:p>
          <a:p>
            <a:r>
              <a:rPr lang="ru-RU" sz="2400" dirty="0" smtClean="0"/>
              <a:t>РЭШ в связи с тем, что кабинет оснащён всего одним моноблоком.</a:t>
            </a:r>
          </a:p>
          <a:p>
            <a:r>
              <a:rPr lang="ru-RU" sz="2400" dirty="0" smtClean="0"/>
              <a:t>Оснащение кабинета ноутбуками существенно облегчило бы процесс 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бучения сразу по четырём предметам в нашей школе, а также подготовку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к ГИА и разработку новых проектов и презентаций к ним.</a:t>
            </a:r>
          </a:p>
          <a:p>
            <a:r>
              <a:rPr lang="ru-RU" sz="2400" dirty="0" smtClean="0"/>
              <a:t>Парты в кабинете прикреплены к полу неподвижно, при ежегодной покраске пола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приходится откреплять и выносить их из кабинета. Это доставляет большие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неудобства.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28687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89" y="722771"/>
            <a:ext cx="104646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3600" i="1" dirty="0" smtClean="0"/>
              <a:t>Модернизировать кабинет биологии, географии, химии цифровым оборудованием и мебелью для него.</a:t>
            </a:r>
          </a:p>
          <a:p>
            <a:r>
              <a:rPr lang="ru-RU" sz="3600" i="1" u="sng" dirty="0" smtClean="0">
                <a:solidFill>
                  <a:srgbClr val="FF0000"/>
                </a:solidFill>
              </a:rPr>
              <a:t>Задачи:</a:t>
            </a:r>
          </a:p>
          <a:p>
            <a:pPr marL="742950" indent="-742950">
              <a:buAutoNum type="arabicPeriod"/>
            </a:pPr>
            <a:r>
              <a:rPr lang="ru-RU" sz="3200" i="1" dirty="0" smtClean="0"/>
              <a:t>Разработать </a:t>
            </a:r>
            <a:r>
              <a:rPr lang="ru-RU" sz="3200" i="1" dirty="0"/>
              <a:t>проект «Оборудование школьного кабинета биологии, географии, </a:t>
            </a:r>
            <a:r>
              <a:rPr lang="ru-RU" sz="3200" i="1" dirty="0" smtClean="0"/>
              <a:t>химии».</a:t>
            </a:r>
          </a:p>
          <a:p>
            <a:pPr marL="742950" indent="-742950">
              <a:buAutoNum type="arabicPeriod"/>
            </a:pPr>
            <a:r>
              <a:rPr lang="ru-RU" sz="3200" i="1" dirty="0" smtClean="0"/>
              <a:t>Укрепить ресурсную базу </a:t>
            </a:r>
            <a:r>
              <a:rPr lang="ru-RU" sz="3200" i="1" dirty="0"/>
              <a:t>кабинета с целью обеспечения его эффективного использования</a:t>
            </a:r>
            <a:r>
              <a:rPr lang="ru-RU" sz="3200" i="1" dirty="0" smtClean="0"/>
              <a:t>.</a:t>
            </a:r>
          </a:p>
          <a:p>
            <a:r>
              <a:rPr lang="ru-RU" sz="3200" i="1" dirty="0" smtClean="0"/>
              <a:t>      3. Обновить пол в кабинете.</a:t>
            </a:r>
          </a:p>
          <a:p>
            <a:endParaRPr lang="ru-RU" sz="3200" i="1" dirty="0" smtClean="0"/>
          </a:p>
          <a:p>
            <a:r>
              <a:rPr lang="ru-RU" sz="3600" i="1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66281" y="0"/>
            <a:ext cx="5622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5943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546"/>
            <a:ext cx="11043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Внешний вид кабинета до проекта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20231010_13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53" y="1047876"/>
            <a:ext cx="7551761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98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546"/>
            <a:ext cx="11043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Внешний вид кабинета до проекта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0231010_131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20" y="1047876"/>
            <a:ext cx="7688239" cy="57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98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34" y="15782"/>
            <a:ext cx="901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Необходимое оборудование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Ноутбук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34" y="1309927"/>
            <a:ext cx="3006378" cy="3820605"/>
          </a:xfrm>
          <a:prstGeom prst="rect">
            <a:avLst/>
          </a:prstGeom>
        </p:spPr>
      </p:pic>
      <p:pic>
        <p:nvPicPr>
          <p:cNvPr id="5" name="Рисунок 4" descr="Ковр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42" y="1309927"/>
            <a:ext cx="3306628" cy="4183803"/>
          </a:xfrm>
          <a:prstGeom prst="rect">
            <a:avLst/>
          </a:prstGeom>
        </p:spPr>
      </p:pic>
      <p:pic>
        <p:nvPicPr>
          <p:cNvPr id="6" name="Рисунок 5" descr="Мы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24" y="1309927"/>
            <a:ext cx="3170152" cy="38129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14253" y="1115242"/>
            <a:ext cx="1343143" cy="38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5742" y="1396958"/>
            <a:ext cx="1218521" cy="20600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593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662</Words>
  <Application>Microsoft Office PowerPoint</Application>
  <PresentationFormat>Произвольный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Оборудование школьного кабинета биологии, географии, химии.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Анна</cp:lastModifiedBy>
  <cp:revision>35</cp:revision>
  <dcterms:created xsi:type="dcterms:W3CDTF">2023-02-12T09:30:00Z</dcterms:created>
  <dcterms:modified xsi:type="dcterms:W3CDTF">2023-10-15T07:39:22Z</dcterms:modified>
</cp:coreProperties>
</file>